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64" r:id="rId4"/>
    <p:sldId id="265" r:id="rId5"/>
    <p:sldId id="268" r:id="rId6"/>
    <p:sldId id="267" r:id="rId7"/>
    <p:sldId id="269" r:id="rId8"/>
    <p:sldId id="270" r:id="rId9"/>
    <p:sldId id="271" r:id="rId10"/>
    <p:sldId id="272" r:id="rId11"/>
    <p:sldId id="273" r:id="rId12"/>
    <p:sldId id="275" r:id="rId13"/>
    <p:sldId id="274" r:id="rId14"/>
    <p:sldId id="276" r:id="rId15"/>
    <p:sldId id="261" r:id="rId16"/>
    <p:sldId id="262" r:id="rId17"/>
    <p:sldId id="260" r:id="rId18"/>
    <p:sldId id="259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9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94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17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9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67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3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1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7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CC392C-1069-864D-9FEA-465AA676D40C}" type="datetimeFigureOut">
              <a:rPr lang="en-US" smtClean="0"/>
              <a:t>7/20/18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CBE-7A72-6449-A951-07CF1DEA0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0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9.emf"/><Relationship Id="rId7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4" Type="http://schemas.openxmlformats.org/officeDocument/2006/relationships/image" Target="../media/image72.emf"/><Relationship Id="rId5" Type="http://schemas.openxmlformats.org/officeDocument/2006/relationships/image" Target="../media/image10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8" Type="http://schemas.openxmlformats.org/officeDocument/2006/relationships/image" Target="../media/image18.emf"/><Relationship Id="rId9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7" Type="http://schemas.openxmlformats.org/officeDocument/2006/relationships/image" Target="../media/image31.emf"/><Relationship Id="rId8" Type="http://schemas.openxmlformats.org/officeDocument/2006/relationships/image" Target="../media/image32.emf"/><Relationship Id="rId9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54" y="547871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877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2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28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81" y="1248768"/>
            <a:ext cx="4662737" cy="305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953" y="1726675"/>
            <a:ext cx="2737954" cy="3033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895" y="2149963"/>
            <a:ext cx="2611809" cy="2893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550" y="2573249"/>
            <a:ext cx="1982245" cy="2853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7573" y="3010193"/>
            <a:ext cx="2341947" cy="2594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4546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228" y="3854953"/>
            <a:ext cx="1982245" cy="2842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4251" y="4295673"/>
            <a:ext cx="2315269" cy="2564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02" y="4994292"/>
            <a:ext cx="8951976" cy="127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574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328607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485137"/>
            <a:ext cx="7465455" cy="141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30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395" y="3693831"/>
            <a:ext cx="5470420" cy="451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24" y="4639504"/>
            <a:ext cx="7348632" cy="431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26" y="1412975"/>
            <a:ext cx="3766687" cy="431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395" y="2397779"/>
            <a:ext cx="5203570" cy="431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83" y="514557"/>
            <a:ext cx="5191252" cy="6191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937625"/>
            <a:ext cx="9144000" cy="7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4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381"/>
            <a:ext cx="9144000" cy="597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695"/>
            <a:ext cx="9144000" cy="628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36900"/>
            <a:ext cx="9144000" cy="573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04096"/>
            <a:ext cx="9144000" cy="10370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274996"/>
            <a:ext cx="9144000" cy="7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9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829" y="450279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735" y="3740850"/>
            <a:ext cx="4225793" cy="1353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09570"/>
            <a:ext cx="9144000" cy="5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2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86" y="962802"/>
            <a:ext cx="8446944" cy="13296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6085" y="272716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partition function formula: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96607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pseudo-log likelihood we’ll need: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28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84718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395497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0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01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241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65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983680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00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25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2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6103</TotalTime>
  <Words>293</Words>
  <Application>Microsoft Macintosh PowerPoint</Application>
  <PresentationFormat>On-screen Show (4:3)</PresentationFormat>
  <Paragraphs>133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npetraco</dc:creator>
  <cp:lastModifiedBy>npetraco</cp:lastModifiedBy>
  <cp:revision>54</cp:revision>
  <cp:lastPrinted>2018-07-24T13:20:25Z</cp:lastPrinted>
  <dcterms:created xsi:type="dcterms:W3CDTF">2018-07-20T20:45:36Z</dcterms:created>
  <dcterms:modified xsi:type="dcterms:W3CDTF">2018-07-25T02:29:17Z</dcterms:modified>
</cp:coreProperties>
</file>